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8411" autoAdjust="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985F23-E916-4082-9ECC-B64EA7501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302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650EF2-6AEA-4CA9-A234-310BDFC24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270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EB34AE-D002-4A26-9A2C-70490EE4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8077"/>
            <a:ext cx="1031132" cy="359923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3C7AD1-3EAB-43F3-971B-F90C4D44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1705" y="6536987"/>
            <a:ext cx="7371945" cy="32101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CC397-51EE-4A09-BDF8-7A42B84F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9020" y="6536987"/>
            <a:ext cx="48800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72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46F56C-216B-430F-81E9-CC3F8313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31608B-5480-4C5C-A8B6-FF221D5C3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593E11-641C-4964-9608-EB5364D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94625" y="6527260"/>
            <a:ext cx="1292158" cy="330740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2BABBC-2B21-4293-8A08-181A08CC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8885" y="6527260"/>
            <a:ext cx="7112540" cy="33074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15D036-D91A-476C-82E5-559D4D07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3539" y="6536987"/>
            <a:ext cx="81874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87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A15E96-3BAE-4B3C-958A-B67465C5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BB243B-B910-4FB1-994D-D678B9DE7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1E593E11-641C-4964-9608-EB5364D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94625" y="6527260"/>
            <a:ext cx="1292158" cy="330740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E82BABBC-2B21-4293-8A08-181A08CC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8885" y="6527260"/>
            <a:ext cx="7112540" cy="33074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4015D036-D91A-476C-82E5-559D4D07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3539" y="6536987"/>
            <a:ext cx="81874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4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C4CCA-E559-43EA-8C0A-0B4CB672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28F78-3437-4F7B-8472-384DDDF93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8EEB64-61E6-43D4-8223-2E0736C93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Marcador de fecha 3">
            <a:extLst>
              <a:ext uri="{FF2B5EF4-FFF2-40B4-BE49-F238E27FC236}">
                <a16:creationId xmlns:a16="http://schemas.microsoft.com/office/drawing/2014/main" id="{1E593E11-641C-4964-9608-EB5364D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94625" y="6527260"/>
            <a:ext cx="1292158" cy="330740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E82BABBC-2B21-4293-8A08-181A08CC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8885" y="6527260"/>
            <a:ext cx="7112540" cy="33074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4015D036-D91A-476C-82E5-559D4D07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3539" y="6536987"/>
            <a:ext cx="81874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28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58BDE4-793C-4EB1-8363-7B44AB3D9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9BBF5F-431E-4208-A962-423A35FE2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5B7CE0-B2AD-4603-A4BD-44F4093B5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E885383-494E-4FDA-BCE5-018F66887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FF205F6-2D00-4428-BBFB-226F6E77D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1E593E11-641C-4964-9608-EB5364D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94625" y="6527260"/>
            <a:ext cx="1292158" cy="330740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E82BABBC-2B21-4293-8A08-181A08CC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8885" y="6527260"/>
            <a:ext cx="7112540" cy="33074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4015D036-D91A-476C-82E5-559D4D07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3539" y="6536987"/>
            <a:ext cx="81874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69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1F137-AF9E-4F78-AC9A-DF029FC2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6" name="Marcador de fecha 3">
            <a:extLst>
              <a:ext uri="{FF2B5EF4-FFF2-40B4-BE49-F238E27FC236}">
                <a16:creationId xmlns:a16="http://schemas.microsoft.com/office/drawing/2014/main" id="{1E593E11-641C-4964-9608-EB5364D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94625" y="6527260"/>
            <a:ext cx="1292158" cy="330740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7" name="Marcador de pie de página 4">
            <a:extLst>
              <a:ext uri="{FF2B5EF4-FFF2-40B4-BE49-F238E27FC236}">
                <a16:creationId xmlns:a16="http://schemas.microsoft.com/office/drawing/2014/main" id="{E82BABBC-2B21-4293-8A08-181A08CC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8885" y="6527260"/>
            <a:ext cx="7112540" cy="33074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4015D036-D91A-476C-82E5-559D4D07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3539" y="6536987"/>
            <a:ext cx="81874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68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1E593E11-641C-4964-9608-EB5364DA8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94625" y="6527260"/>
            <a:ext cx="1292158" cy="330740"/>
          </a:xfrm>
        </p:spPr>
        <p:txBody>
          <a:bodyPr/>
          <a:lstStyle/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E82BABBC-2B21-4293-8A08-181A08CC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8885" y="6527260"/>
            <a:ext cx="7112540" cy="33074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4015D036-D91A-476C-82E5-559D4D07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3539" y="6536987"/>
            <a:ext cx="818745" cy="321013"/>
          </a:xfrm>
        </p:spPr>
        <p:txBody>
          <a:bodyPr/>
          <a:lstStyle/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381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1E0A3CA-9BF8-4265-ABFF-B562D4645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C6D390-01E9-4B88-B2BD-1C86AF068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14612-E419-48A1-95AC-88FE7BCE6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0ADC-3777-4FB5-8E6F-6FD2C2FB27A7}" type="datetimeFigureOut">
              <a:rPr lang="es-ES" smtClean="0"/>
              <a:t>8/3/22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06A1DD-B673-4216-BBD7-EC1BE609B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D764FB-A8FA-476A-8217-BEC8C3130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496CC-88B5-4A1F-BFB4-C58341F2C0B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608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7EC9CDE2-B6C3-4F76-B750-84F9988CCB87}"/>
              </a:ext>
            </a:extLst>
          </p:cNvPr>
          <p:cNvSpPr/>
          <p:nvPr/>
        </p:nvSpPr>
        <p:spPr>
          <a:xfrm>
            <a:off x="724097" y="2638933"/>
            <a:ext cx="8572500" cy="172402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softEdge rad="215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Title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</a:rPr>
              <a:t>Author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39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84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</Words>
  <Application>Microsoft Macintosh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Irene Gutierrez</dc:creator>
  <cp:lastModifiedBy>Microsoft Office User</cp:lastModifiedBy>
  <cp:revision>6</cp:revision>
  <dcterms:created xsi:type="dcterms:W3CDTF">2022-03-07T12:59:44Z</dcterms:created>
  <dcterms:modified xsi:type="dcterms:W3CDTF">2022-03-08T15:20:03Z</dcterms:modified>
</cp:coreProperties>
</file>